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7"/>
  </p:notesMasterIdLst>
  <p:handoutMasterIdLst>
    <p:handoutMasterId r:id="rId28"/>
  </p:handoutMasterIdLst>
  <p:sldIdLst>
    <p:sldId id="269" r:id="rId6"/>
    <p:sldId id="303" r:id="rId7"/>
    <p:sldId id="270" r:id="rId8"/>
    <p:sldId id="262" r:id="rId9"/>
    <p:sldId id="304" r:id="rId10"/>
    <p:sldId id="281" r:id="rId11"/>
    <p:sldId id="306" r:id="rId12"/>
    <p:sldId id="307" r:id="rId13"/>
    <p:sldId id="295" r:id="rId14"/>
    <p:sldId id="284" r:id="rId15"/>
    <p:sldId id="308" r:id="rId16"/>
    <p:sldId id="309" r:id="rId17"/>
    <p:sldId id="310" r:id="rId18"/>
    <p:sldId id="289" r:id="rId19"/>
    <p:sldId id="287" r:id="rId20"/>
    <p:sldId id="305" r:id="rId21"/>
    <p:sldId id="292" r:id="rId22"/>
    <p:sldId id="294" r:id="rId23"/>
    <p:sldId id="293" r:id="rId24"/>
    <p:sldId id="283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9" autoAdjust="0"/>
    <p:restoredTop sz="85171" autoAdjust="0"/>
  </p:normalViewPr>
  <p:slideViewPr>
    <p:cSldViewPr snapToGrid="0" snapToObjects="1">
      <p:cViewPr varScale="1">
        <p:scale>
          <a:sx n="94" d="100"/>
          <a:sy n="94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F5D3F-00C7-C34F-A4E6-B5B85074671F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32AB0E-798A-FA47-8563-71159FB560CB}">
      <dgm:prSet phldrT="[Text]"/>
      <dgm:spPr/>
      <dgm:t>
        <a:bodyPr/>
        <a:lstStyle/>
        <a:p>
          <a:r>
            <a:rPr lang="en-GB" dirty="0"/>
            <a:t>Discuss in Telecon</a:t>
          </a:r>
        </a:p>
      </dgm:t>
    </dgm:pt>
    <dgm:pt modelId="{5493A382-3D1A-7D4B-AEFE-9A7D079A4C33}" type="parTrans" cxnId="{87A4FC09-EBA7-5E46-A217-CA2AADC4D65D}">
      <dgm:prSet/>
      <dgm:spPr/>
      <dgm:t>
        <a:bodyPr/>
        <a:lstStyle/>
        <a:p>
          <a:endParaRPr lang="en-GB"/>
        </a:p>
      </dgm:t>
    </dgm:pt>
    <dgm:pt modelId="{07F2ECBA-E302-C745-BEDC-F74A662E56C6}" type="sibTrans" cxnId="{87A4FC09-EBA7-5E46-A217-CA2AADC4D65D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BAE514F-5A2B-4945-9971-242939AB7A91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AFC2EBED-2B1A-9245-9E53-3DB76AB511D6}" type="parTrans" cxnId="{393AF77F-B2C5-804B-8495-95E499714522}">
      <dgm:prSet/>
      <dgm:spPr/>
      <dgm:t>
        <a:bodyPr/>
        <a:lstStyle/>
        <a:p>
          <a:endParaRPr lang="en-GB"/>
        </a:p>
      </dgm:t>
    </dgm:pt>
    <dgm:pt modelId="{F3219A99-3766-B647-9CC0-1A8FD2EE45BD}" type="sibTrans" cxnId="{393AF77F-B2C5-804B-8495-95E49971452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6D737D56-194B-654B-9410-375E910FFE45}">
      <dgm:prSet phldrT="[Text]"/>
      <dgm:spPr/>
      <dgm:t>
        <a:bodyPr/>
        <a:lstStyle/>
        <a:p>
          <a:r>
            <a:rPr lang="en-GB" dirty="0"/>
            <a:t>Discuss on </a:t>
          </a:r>
          <a:r>
            <a:rPr lang="en-GB" dirty="0" err="1"/>
            <a:t>Gitter</a:t>
          </a:r>
          <a:endParaRPr lang="en-GB" dirty="0"/>
        </a:p>
      </dgm:t>
    </dgm:pt>
    <dgm:pt modelId="{6C437B56-CA8B-C04F-B99A-06723EB260F8}" type="parTrans" cxnId="{43199032-9AB8-3949-8CA1-BD4C21799132}">
      <dgm:prSet/>
      <dgm:spPr/>
      <dgm:t>
        <a:bodyPr/>
        <a:lstStyle/>
        <a:p>
          <a:endParaRPr lang="en-GB"/>
        </a:p>
      </dgm:t>
    </dgm:pt>
    <dgm:pt modelId="{D81B7AD7-E967-164B-9B86-F5777058097F}" type="sibTrans" cxnId="{43199032-9AB8-3949-8CA1-BD4C21799132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021B3D1A-002B-4044-8590-41B56D5A28C4}">
      <dgm:prSet phldrT="[Text]"/>
      <dgm:spPr/>
      <dgm:t>
        <a:bodyPr/>
        <a:lstStyle/>
        <a:p>
          <a:r>
            <a:rPr lang="en-GB" dirty="0"/>
            <a:t>Demonstrate</a:t>
          </a:r>
        </a:p>
      </dgm:t>
    </dgm:pt>
    <dgm:pt modelId="{613C587F-6473-6541-AAE4-FBC1F10BD943}" type="parTrans" cxnId="{2DB1AF1E-4406-5643-A1F7-E06F0A362CAE}">
      <dgm:prSet/>
      <dgm:spPr/>
      <dgm:t>
        <a:bodyPr/>
        <a:lstStyle/>
        <a:p>
          <a:endParaRPr lang="en-GB"/>
        </a:p>
      </dgm:t>
    </dgm:pt>
    <dgm:pt modelId="{5D5E779D-A2B4-8540-B5E4-08DBECA41973}" type="sibTrans" cxnId="{2DB1AF1E-4406-5643-A1F7-E06F0A362CAE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GB"/>
        </a:p>
      </dgm:t>
    </dgm:pt>
    <dgm:pt modelId="{C939D0A7-FACB-824C-86DE-4C7A2F0A4F2B}" type="pres">
      <dgm:prSet presAssocID="{149F5D3F-00C7-C34F-A4E6-B5B85074671F}" presName="cycle" presStyleCnt="0">
        <dgm:presLayoutVars>
          <dgm:dir/>
          <dgm:resizeHandles val="exact"/>
        </dgm:presLayoutVars>
      </dgm:prSet>
      <dgm:spPr/>
    </dgm:pt>
    <dgm:pt modelId="{3A833149-231F-8248-B6D4-D92FAD6E8071}" type="pres">
      <dgm:prSet presAssocID="{CD32AB0E-798A-FA47-8563-71159FB560CB}" presName="dummy" presStyleCnt="0"/>
      <dgm:spPr/>
    </dgm:pt>
    <dgm:pt modelId="{12943A09-F54E-3D4E-B993-13C3ED48EBCD}" type="pres">
      <dgm:prSet presAssocID="{CD32AB0E-798A-FA47-8563-71159FB560CB}" presName="node" presStyleLbl="revTx" presStyleIdx="0" presStyleCnt="4">
        <dgm:presLayoutVars>
          <dgm:bulletEnabled val="1"/>
        </dgm:presLayoutVars>
      </dgm:prSet>
      <dgm:spPr/>
    </dgm:pt>
    <dgm:pt modelId="{8E416F28-2428-FA4E-81AF-981D4346E155}" type="pres">
      <dgm:prSet presAssocID="{07F2ECBA-E302-C745-BEDC-F74A662E56C6}" presName="sibTrans" presStyleLbl="node1" presStyleIdx="0" presStyleCnt="4"/>
      <dgm:spPr/>
    </dgm:pt>
    <dgm:pt modelId="{87A98E79-7D2E-B349-A4FF-8A2194458562}" type="pres">
      <dgm:prSet presAssocID="{0BAE514F-5A2B-4945-9971-242939AB7A91}" presName="dummy" presStyleCnt="0"/>
      <dgm:spPr/>
    </dgm:pt>
    <dgm:pt modelId="{0FEA5503-3F53-3B49-AFFD-D8DE1E965CA3}" type="pres">
      <dgm:prSet presAssocID="{0BAE514F-5A2B-4945-9971-242939AB7A91}" presName="node" presStyleLbl="revTx" presStyleIdx="1" presStyleCnt="4">
        <dgm:presLayoutVars>
          <dgm:bulletEnabled val="1"/>
        </dgm:presLayoutVars>
      </dgm:prSet>
      <dgm:spPr/>
    </dgm:pt>
    <dgm:pt modelId="{50802C92-6C33-BC42-9EAE-BD70967FA098}" type="pres">
      <dgm:prSet presAssocID="{F3219A99-3766-B647-9CC0-1A8FD2EE45BD}" presName="sibTrans" presStyleLbl="node1" presStyleIdx="1" presStyleCnt="4"/>
      <dgm:spPr/>
    </dgm:pt>
    <dgm:pt modelId="{94B74C90-132A-1C43-A674-256688CEE340}" type="pres">
      <dgm:prSet presAssocID="{6D737D56-194B-654B-9410-375E910FFE45}" presName="dummy" presStyleCnt="0"/>
      <dgm:spPr/>
    </dgm:pt>
    <dgm:pt modelId="{6640A437-8EE1-184A-A3C1-F4525FDCD0E2}" type="pres">
      <dgm:prSet presAssocID="{6D737D56-194B-654B-9410-375E910FFE45}" presName="node" presStyleLbl="revTx" presStyleIdx="2" presStyleCnt="4">
        <dgm:presLayoutVars>
          <dgm:bulletEnabled val="1"/>
        </dgm:presLayoutVars>
      </dgm:prSet>
      <dgm:spPr/>
    </dgm:pt>
    <dgm:pt modelId="{84198897-6D0D-C545-84DB-054662436B33}" type="pres">
      <dgm:prSet presAssocID="{D81B7AD7-E967-164B-9B86-F5777058097F}" presName="sibTrans" presStyleLbl="node1" presStyleIdx="2" presStyleCnt="4"/>
      <dgm:spPr/>
    </dgm:pt>
    <dgm:pt modelId="{494C7D70-91BF-CA4B-8302-0F9D2C835C5B}" type="pres">
      <dgm:prSet presAssocID="{021B3D1A-002B-4044-8590-41B56D5A28C4}" presName="dummy" presStyleCnt="0"/>
      <dgm:spPr/>
    </dgm:pt>
    <dgm:pt modelId="{5838D17D-FC8D-3D49-84A6-C3D9887AEDC8}" type="pres">
      <dgm:prSet presAssocID="{021B3D1A-002B-4044-8590-41B56D5A28C4}" presName="node" presStyleLbl="revTx" presStyleIdx="3" presStyleCnt="4">
        <dgm:presLayoutVars>
          <dgm:bulletEnabled val="1"/>
        </dgm:presLayoutVars>
      </dgm:prSet>
      <dgm:spPr/>
    </dgm:pt>
    <dgm:pt modelId="{13077CA5-B5A8-A643-895B-991683724C14}" type="pres">
      <dgm:prSet presAssocID="{5D5E779D-A2B4-8540-B5E4-08DBECA41973}" presName="sibTrans" presStyleLbl="node1" presStyleIdx="3" presStyleCnt="4"/>
      <dgm:spPr/>
    </dgm:pt>
  </dgm:ptLst>
  <dgm:cxnLst>
    <dgm:cxn modelId="{87A4FC09-EBA7-5E46-A217-CA2AADC4D65D}" srcId="{149F5D3F-00C7-C34F-A4E6-B5B85074671F}" destId="{CD32AB0E-798A-FA47-8563-71159FB560CB}" srcOrd="0" destOrd="0" parTransId="{5493A382-3D1A-7D4B-AEFE-9A7D079A4C33}" sibTransId="{07F2ECBA-E302-C745-BEDC-F74A662E56C6}"/>
    <dgm:cxn modelId="{2DB1AF1E-4406-5643-A1F7-E06F0A362CAE}" srcId="{149F5D3F-00C7-C34F-A4E6-B5B85074671F}" destId="{021B3D1A-002B-4044-8590-41B56D5A28C4}" srcOrd="3" destOrd="0" parTransId="{613C587F-6473-6541-AAE4-FBC1F10BD943}" sibTransId="{5D5E779D-A2B4-8540-B5E4-08DBECA41973}"/>
    <dgm:cxn modelId="{8FC7A522-3BDD-3F47-A205-134BB3DCEAE4}" type="presOf" srcId="{F3219A99-3766-B647-9CC0-1A8FD2EE45BD}" destId="{50802C92-6C33-BC42-9EAE-BD70967FA098}" srcOrd="0" destOrd="0" presId="urn:microsoft.com/office/officeart/2005/8/layout/cycle1"/>
    <dgm:cxn modelId="{43199032-9AB8-3949-8CA1-BD4C21799132}" srcId="{149F5D3F-00C7-C34F-A4E6-B5B85074671F}" destId="{6D737D56-194B-654B-9410-375E910FFE45}" srcOrd="2" destOrd="0" parTransId="{6C437B56-CA8B-C04F-B99A-06723EB260F8}" sibTransId="{D81B7AD7-E967-164B-9B86-F5777058097F}"/>
    <dgm:cxn modelId="{A525FF65-8A6E-B948-8C00-98461A921227}" type="presOf" srcId="{6D737D56-194B-654B-9410-375E910FFE45}" destId="{6640A437-8EE1-184A-A3C1-F4525FDCD0E2}" srcOrd="0" destOrd="0" presId="urn:microsoft.com/office/officeart/2005/8/layout/cycle1"/>
    <dgm:cxn modelId="{393AF77F-B2C5-804B-8495-95E499714522}" srcId="{149F5D3F-00C7-C34F-A4E6-B5B85074671F}" destId="{0BAE514F-5A2B-4945-9971-242939AB7A91}" srcOrd="1" destOrd="0" parTransId="{AFC2EBED-2B1A-9245-9E53-3DB76AB511D6}" sibTransId="{F3219A99-3766-B647-9CC0-1A8FD2EE45BD}"/>
    <dgm:cxn modelId="{E37D0D84-2208-3049-BD9B-5FD50AF2B0AC}" type="presOf" srcId="{CD32AB0E-798A-FA47-8563-71159FB560CB}" destId="{12943A09-F54E-3D4E-B993-13C3ED48EBCD}" srcOrd="0" destOrd="0" presId="urn:microsoft.com/office/officeart/2005/8/layout/cycle1"/>
    <dgm:cxn modelId="{BA14D196-B009-4D47-B180-53923A28506B}" type="presOf" srcId="{149F5D3F-00C7-C34F-A4E6-B5B85074671F}" destId="{C939D0A7-FACB-824C-86DE-4C7A2F0A4F2B}" srcOrd="0" destOrd="0" presId="urn:microsoft.com/office/officeart/2005/8/layout/cycle1"/>
    <dgm:cxn modelId="{84C8579B-CD4D-D24B-8AE6-366B96172B31}" type="presOf" srcId="{07F2ECBA-E302-C745-BEDC-F74A662E56C6}" destId="{8E416F28-2428-FA4E-81AF-981D4346E155}" srcOrd="0" destOrd="0" presId="urn:microsoft.com/office/officeart/2005/8/layout/cycle1"/>
    <dgm:cxn modelId="{D2F1AC9F-ECF4-FD4C-86ED-9CB1BE4A51E2}" type="presOf" srcId="{0BAE514F-5A2B-4945-9971-242939AB7A91}" destId="{0FEA5503-3F53-3B49-AFFD-D8DE1E965CA3}" srcOrd="0" destOrd="0" presId="urn:microsoft.com/office/officeart/2005/8/layout/cycle1"/>
    <dgm:cxn modelId="{6273BCB8-94D3-3044-B77B-C78B3D2308C1}" type="presOf" srcId="{5D5E779D-A2B4-8540-B5E4-08DBECA41973}" destId="{13077CA5-B5A8-A643-895B-991683724C14}" srcOrd="0" destOrd="0" presId="urn:microsoft.com/office/officeart/2005/8/layout/cycle1"/>
    <dgm:cxn modelId="{99DC07BA-5CEB-9C46-B18A-C3E292970E67}" type="presOf" srcId="{D81B7AD7-E967-164B-9B86-F5777058097F}" destId="{84198897-6D0D-C545-84DB-054662436B33}" srcOrd="0" destOrd="0" presId="urn:microsoft.com/office/officeart/2005/8/layout/cycle1"/>
    <dgm:cxn modelId="{E4B169E8-1EC2-8D4B-B812-7BA56B261C08}" type="presOf" srcId="{021B3D1A-002B-4044-8590-41B56D5A28C4}" destId="{5838D17D-FC8D-3D49-84A6-C3D9887AEDC8}" srcOrd="0" destOrd="0" presId="urn:microsoft.com/office/officeart/2005/8/layout/cycle1"/>
    <dgm:cxn modelId="{698F46BA-C182-6D4A-9694-6247E54D80E5}" type="presParOf" srcId="{C939D0A7-FACB-824C-86DE-4C7A2F0A4F2B}" destId="{3A833149-231F-8248-B6D4-D92FAD6E8071}" srcOrd="0" destOrd="0" presId="urn:microsoft.com/office/officeart/2005/8/layout/cycle1"/>
    <dgm:cxn modelId="{1AB42BAD-AAD4-104F-970F-5A47C9C5277D}" type="presParOf" srcId="{C939D0A7-FACB-824C-86DE-4C7A2F0A4F2B}" destId="{12943A09-F54E-3D4E-B993-13C3ED48EBCD}" srcOrd="1" destOrd="0" presId="urn:microsoft.com/office/officeart/2005/8/layout/cycle1"/>
    <dgm:cxn modelId="{31051796-07FA-7C42-9719-F14DE89C91E7}" type="presParOf" srcId="{C939D0A7-FACB-824C-86DE-4C7A2F0A4F2B}" destId="{8E416F28-2428-FA4E-81AF-981D4346E155}" srcOrd="2" destOrd="0" presId="urn:microsoft.com/office/officeart/2005/8/layout/cycle1"/>
    <dgm:cxn modelId="{185757F1-6859-F145-A484-1F6BEA2BEDDC}" type="presParOf" srcId="{C939D0A7-FACB-824C-86DE-4C7A2F0A4F2B}" destId="{87A98E79-7D2E-B349-A4FF-8A2194458562}" srcOrd="3" destOrd="0" presId="urn:microsoft.com/office/officeart/2005/8/layout/cycle1"/>
    <dgm:cxn modelId="{A1E22A71-8E88-C440-B282-D04FEF20445B}" type="presParOf" srcId="{C939D0A7-FACB-824C-86DE-4C7A2F0A4F2B}" destId="{0FEA5503-3F53-3B49-AFFD-D8DE1E965CA3}" srcOrd="4" destOrd="0" presId="urn:microsoft.com/office/officeart/2005/8/layout/cycle1"/>
    <dgm:cxn modelId="{38DEE557-7025-294C-9359-AB462212F49B}" type="presParOf" srcId="{C939D0A7-FACB-824C-86DE-4C7A2F0A4F2B}" destId="{50802C92-6C33-BC42-9EAE-BD70967FA098}" srcOrd="5" destOrd="0" presId="urn:microsoft.com/office/officeart/2005/8/layout/cycle1"/>
    <dgm:cxn modelId="{C13050F8-D626-F146-B7DE-7828D439F5FE}" type="presParOf" srcId="{C939D0A7-FACB-824C-86DE-4C7A2F0A4F2B}" destId="{94B74C90-132A-1C43-A674-256688CEE340}" srcOrd="6" destOrd="0" presId="urn:microsoft.com/office/officeart/2005/8/layout/cycle1"/>
    <dgm:cxn modelId="{E3528BD9-8BAE-1847-89D8-D9CD550C9D55}" type="presParOf" srcId="{C939D0A7-FACB-824C-86DE-4C7A2F0A4F2B}" destId="{6640A437-8EE1-184A-A3C1-F4525FDCD0E2}" srcOrd="7" destOrd="0" presId="urn:microsoft.com/office/officeart/2005/8/layout/cycle1"/>
    <dgm:cxn modelId="{8E366010-D6D1-AB43-909D-2736F51A1E81}" type="presParOf" srcId="{C939D0A7-FACB-824C-86DE-4C7A2F0A4F2B}" destId="{84198897-6D0D-C545-84DB-054662436B33}" srcOrd="8" destOrd="0" presId="urn:microsoft.com/office/officeart/2005/8/layout/cycle1"/>
    <dgm:cxn modelId="{F3F0B4D1-2304-0D41-9357-EEA6A421849C}" type="presParOf" srcId="{C939D0A7-FACB-824C-86DE-4C7A2F0A4F2B}" destId="{494C7D70-91BF-CA4B-8302-0F9D2C835C5B}" srcOrd="9" destOrd="0" presId="urn:microsoft.com/office/officeart/2005/8/layout/cycle1"/>
    <dgm:cxn modelId="{7804F949-11B6-7C49-B828-8B13FA104AFA}" type="presParOf" srcId="{C939D0A7-FACB-824C-86DE-4C7A2F0A4F2B}" destId="{5838D17D-FC8D-3D49-84A6-C3D9887AEDC8}" srcOrd="10" destOrd="0" presId="urn:microsoft.com/office/officeart/2005/8/layout/cycle1"/>
    <dgm:cxn modelId="{179050C4-FB17-D94B-9B08-DCB5063E8DBF}" type="presParOf" srcId="{C939D0A7-FACB-824C-86DE-4C7A2F0A4F2B}" destId="{13077CA5-B5A8-A643-895B-991683724C14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43A09-F54E-3D4E-B993-13C3ED48EBCD}">
      <dsp:nvSpPr>
        <dsp:cNvPr id="0" name=""/>
        <dsp:cNvSpPr/>
      </dsp:nvSpPr>
      <dsp:spPr>
        <a:xfrm>
          <a:off x="4220724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in Telecon</a:t>
          </a:r>
        </a:p>
      </dsp:txBody>
      <dsp:txXfrm>
        <a:off x="4220724" y="112091"/>
        <a:ext cx="1797049" cy="1797049"/>
      </dsp:txXfrm>
    </dsp:sp>
    <dsp:sp modelId="{8E416F28-2428-FA4E-81AF-981D4346E155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47563"/>
            <a:gd name="adj4" fmla="val 205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EA5503-3F53-3B49-AFFD-D8DE1E965CA3}">
      <dsp:nvSpPr>
        <dsp:cNvPr id="0" name=""/>
        <dsp:cNvSpPr/>
      </dsp:nvSpPr>
      <dsp:spPr>
        <a:xfrm>
          <a:off x="4220724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Implement</a:t>
          </a:r>
        </a:p>
      </dsp:txBody>
      <dsp:txXfrm>
        <a:off x="4220724" y="3162391"/>
        <a:ext cx="1797049" cy="1797049"/>
      </dsp:txXfrm>
    </dsp:sp>
    <dsp:sp modelId="{50802C92-6C33-BC42-9EAE-BD70967FA098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5947563"/>
            <a:gd name="adj4" fmla="val 43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0A437-8EE1-184A-A3C1-F4525FDCD0E2}">
      <dsp:nvSpPr>
        <dsp:cNvPr id="0" name=""/>
        <dsp:cNvSpPr/>
      </dsp:nvSpPr>
      <dsp:spPr>
        <a:xfrm>
          <a:off x="1170425" y="31623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Discuss on </a:t>
          </a:r>
          <a:r>
            <a:rPr lang="en-GB" sz="2500" kern="1200" dirty="0" err="1"/>
            <a:t>Gitter</a:t>
          </a:r>
          <a:endParaRPr lang="en-GB" sz="2500" kern="1200" dirty="0"/>
        </a:p>
      </dsp:txBody>
      <dsp:txXfrm>
        <a:off x="1170425" y="3162391"/>
        <a:ext cx="1797049" cy="1797049"/>
      </dsp:txXfrm>
    </dsp:sp>
    <dsp:sp modelId="{84198897-6D0D-C545-84DB-054662436B33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1347563"/>
            <a:gd name="adj4" fmla="val 97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17D-FC8D-3D49-84A6-C3D9887AEDC8}">
      <dsp:nvSpPr>
        <dsp:cNvPr id="0" name=""/>
        <dsp:cNvSpPr/>
      </dsp:nvSpPr>
      <dsp:spPr>
        <a:xfrm>
          <a:off x="1170425" y="112091"/>
          <a:ext cx="1797049" cy="17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Demonstrate</a:t>
          </a:r>
        </a:p>
      </dsp:txBody>
      <dsp:txXfrm>
        <a:off x="1170425" y="112091"/>
        <a:ext cx="1797049" cy="1797049"/>
      </dsp:txXfrm>
    </dsp:sp>
    <dsp:sp modelId="{13077CA5-B5A8-A643-895B-991683724C14}">
      <dsp:nvSpPr>
        <dsp:cNvPr id="0" name=""/>
        <dsp:cNvSpPr/>
      </dsp:nvSpPr>
      <dsp:spPr>
        <a:xfrm>
          <a:off x="1057585" y="-747"/>
          <a:ext cx="5073028" cy="5073028"/>
        </a:xfrm>
        <a:prstGeom prst="circularArrow">
          <a:avLst>
            <a:gd name="adj1" fmla="val 6908"/>
            <a:gd name="adj2" fmla="val 465792"/>
            <a:gd name="adj3" fmla="val 16747563"/>
            <a:gd name="adj4" fmla="val 15186645"/>
            <a:gd name="adj5" fmla="val 8059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21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6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00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0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times are in EDT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33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69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0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29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6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 registered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62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80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ter.im/ogc-developer/Sprin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github.com/opengeospatial/ogcapi-code-sprint-2021-07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1945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21,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- Processes - Part 3: Workflows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11926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Records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06505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Coverages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1865255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786292"/>
            <a:ext cx="10515600" cy="25224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marL="0" indent="0">
              <a:buNone/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3704C0-75EE-2145-8D0F-E62F2A9DB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5071707"/>
          </a:xfrm>
        </p:spPr>
        <p:txBody>
          <a:bodyPr>
            <a:normAutofit/>
          </a:bodyPr>
          <a:lstStyle/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services. </a:t>
            </a:r>
          </a:p>
          <a:p>
            <a:endParaRPr lang="en-US" dirty="0"/>
          </a:p>
          <a:p>
            <a:r>
              <a:rPr lang="en-US" dirty="0"/>
              <a:t>This development can either be done with:</a:t>
            </a:r>
          </a:p>
          <a:p>
            <a:pPr lvl="1"/>
            <a:r>
              <a:rPr lang="en-US" dirty="0"/>
              <a:t>source data that participants bring to the event themselves, or </a:t>
            </a:r>
          </a:p>
          <a:p>
            <a:pPr lvl="1"/>
            <a:r>
              <a:rPr lang="en-US" dirty="0"/>
              <a:t>source data made available by other organizations.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5C2F15-F480-B64C-A2D4-AB8E4E3C3A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E11B6C-A047-CA40-AF9E-3B8EBAF9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56549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201A6-9DD6-7842-AB54-47FD2D818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B25EEF-EA17-0B44-A578-73D312560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Cycle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21111D1-4D92-A64F-BC6D-7E5D2515A33C}"/>
              </a:ext>
            </a:extLst>
          </p:cNvPr>
          <p:cNvGraphicFramePr/>
          <p:nvPr/>
        </p:nvGraphicFramePr>
        <p:xfrm>
          <a:off x="2501900" y="1066800"/>
          <a:ext cx="7188200" cy="5071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67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July 21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B95098F-51D0-0C46-A8A8-525981152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451" y="983673"/>
            <a:ext cx="7358422" cy="546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July 22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July 23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B0B68F-413A-784F-BD9F-149773D85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Only switch your microphone on when speaking.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 the chair/facilitator’s instructions.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Say your name before speaking...</a:t>
            </a:r>
          </a:p>
          <a:p>
            <a:pPr lvl="1"/>
            <a:r>
              <a:rPr lang="en-US" dirty="0"/>
              <a:t>“Hi, this is </a:t>
            </a:r>
            <a:r>
              <a:rPr lang="en-US" dirty="0" err="1"/>
              <a:t>Gobe</a:t>
            </a:r>
            <a:r>
              <a:rPr lang="en-US" dirty="0"/>
              <a:t>…”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C93BA-80B5-434B-9AB9-8AB8E4A3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890B58-EB90-FA40-907D-D7DF138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32004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4"/>
              </a:rPr>
              <a:t>https://github.com/opengeospatial/ogcapi-code-sprint-2021-07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1108468-4D3C-A54C-A98D-7DE9A5136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66" y="2151529"/>
            <a:ext cx="2554941" cy="25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3828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minimum process and organization constraints to support the development of new applications and open standards.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Objectives of the code sprint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Processes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Records</a:t>
            </a:r>
          </a:p>
          <a:p>
            <a:pPr lvl="1"/>
            <a:r>
              <a:rPr lang="en-US" dirty="0"/>
              <a:t>Develop prototype implementations of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OGC API – Coverages</a:t>
            </a:r>
            <a:endParaRPr lang="en-US" dirty="0"/>
          </a:p>
          <a:p>
            <a:pPr lvl="1"/>
            <a:r>
              <a:rPr lang="en-US" dirty="0"/>
              <a:t>Test the prototype implementations</a:t>
            </a:r>
          </a:p>
          <a:p>
            <a:pPr lvl="1"/>
            <a:r>
              <a:rPr lang="en-US" dirty="0"/>
              <a:t>Provide feedback to the Editor about what worked and what did not work</a:t>
            </a:r>
          </a:p>
          <a:p>
            <a:pPr lvl="1"/>
            <a:r>
              <a:rPr lang="en-US" dirty="0"/>
              <a:t>Provide feedback about the specification document, especially what is missing from the document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820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509202"/>
            <a:ext cx="11612673" cy="1263138"/>
          </a:xfrm>
        </p:spPr>
        <p:txBody>
          <a:bodyPr>
            <a:normAutofit/>
          </a:bodyPr>
          <a:lstStyle/>
          <a:p>
            <a:r>
              <a:rPr lang="en-US"/>
              <a:t>The growing uptake of location within and beyond geospatial developer communities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  <a:endParaRPr lang="en-US" dirty="0"/>
          </a:p>
        </p:txBody>
      </p:sp>
      <p:pic>
        <p:nvPicPr>
          <p:cNvPr id="12" name="Picture 11" descr="A picture containing text, indoor, turtle&#10;&#10;Description automatically generated">
            <a:extLst>
              <a:ext uri="{FF2B5EF4-FFF2-40B4-BE49-F238E27FC236}">
                <a16:creationId xmlns:a16="http://schemas.microsoft.com/office/drawing/2014/main" id="{1B64EAB6-D705-8E43-8B50-1CBC4625F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88" y="2838145"/>
            <a:ext cx="5269598" cy="3386468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6B1F084-0222-FC40-81F5-78B7843A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3" y="2772340"/>
            <a:ext cx="4949869" cy="33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841249"/>
            <a:ext cx="11612673" cy="1231500"/>
          </a:xfrm>
        </p:spPr>
        <p:txBody>
          <a:bodyPr>
            <a:normAutofit/>
          </a:bodyPr>
          <a:lstStyle/>
          <a:p>
            <a:r>
              <a:rPr lang="en-US" dirty="0"/>
              <a:t>APIs are a popular, effective method for rapid software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CF64F13-DEE9-5142-B945-0205764FA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12" y="4117299"/>
            <a:ext cx="1523423" cy="1523423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3DBE704-F624-0844-8E94-F02BCC120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7" y="4085661"/>
            <a:ext cx="4686300" cy="180340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9E21F33-D3BC-D74B-BD95-21E40B708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85661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6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901490"/>
          </a:xfrm>
        </p:spPr>
        <p:txBody>
          <a:bodyPr/>
          <a:lstStyle/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4B0D66-D491-F64D-8071-8689B708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45" y="2064328"/>
            <a:ext cx="5278582" cy="39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6F098C-94F4-D24F-B974-0184B933B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765616"/>
          </a:xfrm>
        </p:spPr>
        <p:txBody>
          <a:bodyPr/>
          <a:lstStyle/>
          <a:p>
            <a:r>
              <a:rPr lang="en-US" dirty="0"/>
              <a:t>Who is joining this Sprint?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F96E46-42D8-134A-A412-F7F7B8C7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9" y="3048945"/>
            <a:ext cx="4704386" cy="2646217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2BD4E193-F8D8-5F44-B406-7F3FFDC3D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7505" y="3190663"/>
            <a:ext cx="1613770" cy="2362777"/>
          </a:xfrm>
          <a:prstGeom prst="rect">
            <a:avLst/>
          </a:prstGeom>
        </p:spPr>
      </p:pic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AEF80579-0A49-E34E-8291-03243617D14A}"/>
              </a:ext>
            </a:extLst>
          </p:cNvPr>
          <p:cNvSpPr/>
          <p:nvPr/>
        </p:nvSpPr>
        <p:spPr>
          <a:xfrm>
            <a:off x="3879273" y="2244436"/>
            <a:ext cx="2424545" cy="2127616"/>
          </a:xfrm>
          <a:prstGeom prst="wedgeRectCallout">
            <a:avLst>
              <a:gd name="adj1" fmla="val -51119"/>
              <a:gd name="adj2" fmla="val 65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Coding is not my day to day job, but I often hack on things to solve key problems. </a:t>
            </a:r>
            <a:endParaRPr lang="en-US" dirty="0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0C2102EB-BDE0-E044-86ED-3C5E77D242A9}"/>
              </a:ext>
            </a:extLst>
          </p:cNvPr>
          <p:cNvSpPr/>
          <p:nvPr/>
        </p:nvSpPr>
        <p:spPr>
          <a:xfrm>
            <a:off x="8648863" y="1800132"/>
            <a:ext cx="2730395" cy="1500546"/>
          </a:xfrm>
          <a:prstGeom prst="wedgeRectCallout">
            <a:avLst>
              <a:gd name="adj1" fmla="val -33405"/>
              <a:gd name="adj2" fmla="val 72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 have several years of professional software development experience and write code almost every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6794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545</Words>
  <Application>Microsoft Macintosh PowerPoint</Application>
  <PresentationFormat>Widescreen</PresentationFormat>
  <Paragraphs>125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Housekeeping</vt:lpstr>
      <vt:lpstr>PowerPoint Presentation</vt:lpstr>
      <vt:lpstr>PowerPoint Presentation</vt:lpstr>
      <vt:lpstr>Welcome</vt:lpstr>
      <vt:lpstr>Motivation</vt:lpstr>
      <vt:lpstr>Motivation</vt:lpstr>
      <vt:lpstr>Motivation</vt:lpstr>
      <vt:lpstr>Participants</vt:lpstr>
      <vt:lpstr>Sprint Goals</vt:lpstr>
      <vt:lpstr>Overview of the draft specification</vt:lpstr>
      <vt:lpstr>Sprint Goals</vt:lpstr>
      <vt:lpstr>Sprint Goals</vt:lpstr>
      <vt:lpstr>Sprint Description</vt:lpstr>
      <vt:lpstr>Ways of Working</vt:lpstr>
      <vt:lpstr>Sprint Cycle</vt:lpstr>
      <vt:lpstr>Sprint Schedule – Day 1 – July 21</vt:lpstr>
      <vt:lpstr>Sprint Schedule – Day 2 – July 22</vt:lpstr>
      <vt:lpstr>Sprint Schedule – Day 3 – July 23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Joana Simoes</cp:lastModifiedBy>
  <cp:revision>302</cp:revision>
  <dcterms:created xsi:type="dcterms:W3CDTF">2020-04-17T22:01:33Z</dcterms:created>
  <dcterms:modified xsi:type="dcterms:W3CDTF">2021-07-20T13:35:05Z</dcterms:modified>
</cp:coreProperties>
</file>